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50" d="100"/>
          <a:sy n="50" d="100"/>
        </p:scale>
        <p:origin x="-1736" y="-36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08BB602F-C504-4363-BEB4-09ADCE9C341E}" type="datetimeFigureOut">
              <a:rPr lang="en-US" smtClean="0"/>
              <a:t>12/11/2025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4B949CE5-5F0F-4F82-B7A3-E3F1F935C1A2}" type="slidenum">
              <a:rPr lang="en-US" smtClean="0"/>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8BB602F-C504-4363-BEB4-09ADCE9C341E}" type="datetimeFigureOut">
              <a:rPr lang="en-US" smtClean="0"/>
              <a:t>12/11/2025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949CE5-5F0F-4F82-B7A3-E3F1F935C1A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8BB602F-C504-4363-BEB4-09ADCE9C341E}" type="datetimeFigureOut">
              <a:rPr lang="en-US" smtClean="0"/>
              <a:t>12/11/2025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949CE5-5F0F-4F82-B7A3-E3F1F935C1A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08BB602F-C504-4363-BEB4-09ADCE9C341E}" type="datetimeFigureOut">
              <a:rPr lang="en-US" smtClean="0"/>
              <a:t>12/11/2025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949CE5-5F0F-4F82-B7A3-E3F1F935C1A2}" type="slidenum">
              <a:rPr lang="en-US" smtClean="0"/>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8BB602F-C504-4363-BEB4-09ADCE9C341E}" type="datetimeFigureOut">
              <a:rPr lang="en-US" smtClean="0"/>
              <a:t>12/11/2025</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4B949CE5-5F0F-4F82-B7A3-E3F1F935C1A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08BB602F-C504-4363-BEB4-09ADCE9C341E}" type="datetimeFigureOut">
              <a:rPr lang="en-US" smtClean="0"/>
              <a:t>12/11/2025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949CE5-5F0F-4F82-B7A3-E3F1F935C1A2}" type="slidenum">
              <a:rPr lang="en-US" smtClean="0"/>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08BB602F-C504-4363-BEB4-09ADCE9C341E}" type="datetimeFigureOut">
              <a:rPr lang="en-US" smtClean="0"/>
              <a:t>12/11/2025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B949CE5-5F0F-4F82-B7A3-E3F1F935C1A2}" type="slidenum">
              <a:rPr lang="en-US" smtClean="0"/>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8BB602F-C504-4363-BEB4-09ADCE9C341E}" type="datetimeFigureOut">
              <a:rPr lang="en-US" smtClean="0"/>
              <a:t>12/11/2025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B949CE5-5F0F-4F82-B7A3-E3F1F935C1A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BB602F-C504-4363-BEB4-09ADCE9C341E}" type="datetimeFigureOut">
              <a:rPr lang="en-US" smtClean="0"/>
              <a:t>12/11/2025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B949CE5-5F0F-4F82-B7A3-E3F1F935C1A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8BB602F-C504-4363-BEB4-09ADCE9C341E}" type="datetimeFigureOut">
              <a:rPr lang="en-US" smtClean="0"/>
              <a:t>12/11/2025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949CE5-5F0F-4F82-B7A3-E3F1F935C1A2}" type="slidenum">
              <a:rPr lang="en-US" smtClean="0"/>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8BB602F-C504-4363-BEB4-09ADCE9C341E}" type="datetimeFigureOut">
              <a:rPr lang="en-US" smtClean="0"/>
              <a:t>12/11/2025</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4B949CE5-5F0F-4F82-B7A3-E3F1F935C1A2}" type="slidenum">
              <a:rPr lang="en-US" smtClean="0"/>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08BB602F-C504-4363-BEB4-09ADCE9C341E}" type="datetimeFigureOut">
              <a:rPr lang="en-US" smtClean="0"/>
              <a:t>12/11/2025</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4B949CE5-5F0F-4F82-B7A3-E3F1F935C1A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a:p>
        </p:txBody>
      </p:sp>
      <p:sp>
        <p:nvSpPr>
          <p:cNvPr id="2" name="Title 1"/>
          <p:cNvSpPr>
            <a:spLocks noGrp="1"/>
          </p:cNvSpPr>
          <p:nvPr>
            <p:ph type="ctrTitle"/>
          </p:nvPr>
        </p:nvSpPr>
        <p:spPr/>
        <p:txBody>
          <a:bodyPr>
            <a:normAutofit/>
          </a:bodyPr>
          <a:lstStyle/>
          <a:p>
            <a:r>
              <a:rPr lang="en-US" b="1" dirty="0" smtClean="0"/>
              <a:t>PROCESS OF FORMULATION OF A RESEARCH PROBLEM</a:t>
            </a:r>
            <a:endParaRPr lang="en-US"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Research Process:</a:t>
            </a:r>
            <a:endParaRPr lang="en-US" b="1" dirty="0"/>
          </a:p>
        </p:txBody>
      </p:sp>
      <p:sp>
        <p:nvSpPr>
          <p:cNvPr id="3" name="Content Placeholder 2"/>
          <p:cNvSpPr>
            <a:spLocks noGrp="1"/>
          </p:cNvSpPr>
          <p:nvPr>
            <p:ph sz="quarter" idx="1"/>
          </p:nvPr>
        </p:nvSpPr>
        <p:spPr/>
        <p:txBody>
          <a:bodyPr>
            <a:normAutofit/>
          </a:bodyPr>
          <a:lstStyle/>
          <a:p>
            <a:pPr algn="just">
              <a:buNone/>
            </a:pPr>
            <a:r>
              <a:rPr lang="en-US" dirty="0" smtClean="0"/>
              <a:t>Before embarking on the details of research methodology and techniques, it seems appropriate to present a brief overview of the research process. Research process consists of series of actions or steps necessary to effectively carry out research and the desired sequencing of these steps. The chart shown in Figure well illustrates a research process. The chart indicates that the research process consists of a number of closely related activities, as shown through I to VII. But such activities overlap continuously rather than following a strictly prescribed sequence.</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creenshot 2025-12-11 125734.png"/>
          <p:cNvPicPr>
            <a:picLocks noGrp="1" noChangeAspect="1"/>
          </p:cNvPicPr>
          <p:nvPr>
            <p:ph sz="quarter" idx="1"/>
          </p:nvPr>
        </p:nvPicPr>
        <p:blipFill>
          <a:blip r:embed="rId2"/>
          <a:stretch>
            <a:fillRect/>
          </a:stretch>
        </p:blipFill>
        <p:spPr>
          <a:xfrm>
            <a:off x="457200" y="762000"/>
            <a:ext cx="8229600" cy="4891412"/>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lnSpcReduction="10000"/>
          </a:bodyPr>
          <a:lstStyle/>
          <a:p>
            <a:pPr algn="just">
              <a:buNone/>
            </a:pPr>
            <a:r>
              <a:rPr lang="en-US" dirty="0" smtClean="0"/>
              <a:t>At times, the first step determines the nature of the last step to be undertaken. If subsequent procedures have not been taken into account in the early stages, serious difficulties may arise which may even prevent the completion of the study. One should remember that the various steps involved in a research process are not mutually exclusive; nor are they separate and distinct. They do not necessarily follow each other in any specific order and the researcher has to be constantly anticipating at each step in the research process the requirements of the subsequent steps. However, the following order concerning various steps provides a useful procedural guideline regarding the research process: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lnSpcReduction="20000"/>
          </a:bodyPr>
          <a:lstStyle/>
          <a:p>
            <a:pPr marL="514350" indent="-514350" algn="just">
              <a:buAutoNum type="arabicPeriod"/>
            </a:pPr>
            <a:r>
              <a:rPr lang="en-US" dirty="0"/>
              <a:t>F</a:t>
            </a:r>
            <a:r>
              <a:rPr lang="en-US" dirty="0" smtClean="0"/>
              <a:t>ormulating the research problem; </a:t>
            </a:r>
          </a:p>
          <a:p>
            <a:pPr marL="514350" indent="-514350" algn="just">
              <a:buAutoNum type="arabicPeriod"/>
            </a:pPr>
            <a:r>
              <a:rPr lang="en-US" dirty="0"/>
              <a:t>E</a:t>
            </a:r>
            <a:r>
              <a:rPr lang="en-US" dirty="0" smtClean="0"/>
              <a:t>xtensive literature survey; </a:t>
            </a:r>
          </a:p>
          <a:p>
            <a:pPr marL="514350" indent="-514350" algn="just">
              <a:buAutoNum type="arabicPeriod"/>
            </a:pPr>
            <a:r>
              <a:rPr lang="en-US" dirty="0"/>
              <a:t>D</a:t>
            </a:r>
            <a:r>
              <a:rPr lang="en-US" dirty="0" smtClean="0"/>
              <a:t>eveloping the hypothesis; </a:t>
            </a:r>
          </a:p>
          <a:p>
            <a:pPr marL="514350" indent="-514350" algn="just">
              <a:buAutoNum type="arabicPeriod"/>
            </a:pPr>
            <a:r>
              <a:rPr lang="en-US" dirty="0"/>
              <a:t>P</a:t>
            </a:r>
            <a:r>
              <a:rPr lang="en-US" dirty="0" smtClean="0"/>
              <a:t>reparing the research design; </a:t>
            </a:r>
          </a:p>
          <a:p>
            <a:pPr marL="514350" indent="-514350" algn="just">
              <a:buAutoNum type="arabicPeriod"/>
            </a:pPr>
            <a:r>
              <a:rPr lang="en-US" dirty="0"/>
              <a:t>D</a:t>
            </a:r>
            <a:r>
              <a:rPr lang="en-US" dirty="0" smtClean="0"/>
              <a:t>etermining sample design; </a:t>
            </a:r>
          </a:p>
          <a:p>
            <a:pPr marL="514350" indent="-514350" algn="just">
              <a:buAutoNum type="arabicPeriod"/>
            </a:pPr>
            <a:r>
              <a:rPr lang="en-US" dirty="0"/>
              <a:t>C</a:t>
            </a:r>
            <a:r>
              <a:rPr lang="en-US" dirty="0" smtClean="0"/>
              <a:t>ollecting the data; </a:t>
            </a:r>
          </a:p>
          <a:p>
            <a:pPr marL="514350" indent="-514350" algn="just">
              <a:buAutoNum type="arabicPeriod"/>
            </a:pPr>
            <a:r>
              <a:rPr lang="en-US" dirty="0"/>
              <a:t>E</a:t>
            </a:r>
            <a:r>
              <a:rPr lang="en-US" dirty="0" smtClean="0"/>
              <a:t>xecution of the project; </a:t>
            </a:r>
          </a:p>
          <a:p>
            <a:pPr marL="514350" indent="-514350" algn="just">
              <a:buAutoNum type="arabicPeriod"/>
            </a:pPr>
            <a:r>
              <a:rPr lang="en-US" dirty="0"/>
              <a:t>A</a:t>
            </a:r>
            <a:r>
              <a:rPr lang="en-US" dirty="0" smtClean="0"/>
              <a:t>nalysis of data; </a:t>
            </a:r>
          </a:p>
          <a:p>
            <a:pPr marL="514350" indent="-514350" algn="just">
              <a:buAutoNum type="arabicPeriod"/>
            </a:pPr>
            <a:r>
              <a:rPr lang="en-US" dirty="0"/>
              <a:t>H</a:t>
            </a:r>
            <a:r>
              <a:rPr lang="en-US" dirty="0" smtClean="0"/>
              <a:t>ypothesis testing; </a:t>
            </a:r>
          </a:p>
          <a:p>
            <a:pPr marL="514350" indent="-514350" algn="just">
              <a:buAutoNum type="arabicPeriod"/>
            </a:pPr>
            <a:r>
              <a:rPr lang="en-US" dirty="0"/>
              <a:t>G</a:t>
            </a:r>
            <a:r>
              <a:rPr lang="en-US" dirty="0" smtClean="0"/>
              <a:t>eneralizations and interpretation, and </a:t>
            </a:r>
          </a:p>
          <a:p>
            <a:pPr marL="514350" indent="-514350" algn="just">
              <a:buAutoNum type="arabicPeriod"/>
            </a:pPr>
            <a:r>
              <a:rPr lang="en-US" dirty="0"/>
              <a:t>P</a:t>
            </a:r>
            <a:r>
              <a:rPr lang="en-US" dirty="0" smtClean="0"/>
              <a:t>reparation of the report or presentation of the results, i.e., formal write-up of conclusions reached. </a:t>
            </a:r>
          </a:p>
          <a:p>
            <a:pPr>
              <a:buNone/>
            </a:pP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108</TotalTime>
  <Words>285</Words>
  <Application>Microsoft Office PowerPoint</Application>
  <PresentationFormat>On-screen Show (4:3)</PresentationFormat>
  <Paragraphs>15</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Equity</vt:lpstr>
      <vt:lpstr>PROCESS OF FORMULATION OF A RESEARCH PROBLEM</vt:lpstr>
      <vt:lpstr>Research Process:</vt:lpstr>
      <vt:lpstr>Slide 3</vt:lpstr>
      <vt:lpstr>Slide 4</vt:lpstr>
      <vt:lpstr>Slide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PROCESS OF FORMULATION OF A RESEARCH PROBLEM</dc:title>
  <dc:creator>Hp</dc:creator>
  <cp:lastModifiedBy>Hp</cp:lastModifiedBy>
  <cp:revision>2</cp:revision>
  <dcterms:created xsi:type="dcterms:W3CDTF">2025-12-11T07:12:15Z</dcterms:created>
  <dcterms:modified xsi:type="dcterms:W3CDTF">2025-12-11T09:00:50Z</dcterms:modified>
</cp:coreProperties>
</file>